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6689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15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004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4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09930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1207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201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1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25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700330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5497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AB485A5-ED6C-4C3D-A4D0-83B71D72098D}" type="datetimeFigureOut">
              <a:rPr lang="en-US" smtClean="0"/>
              <a:t>4/21/2017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5A0C40-B493-4C52-A68D-8BCF7D22280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71902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Department Briefing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21,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15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941185"/>
            <a:ext cx="7633742" cy="1001915"/>
          </a:xfrm>
        </p:spPr>
        <p:txBody>
          <a:bodyPr/>
          <a:lstStyle/>
          <a:p>
            <a:r>
              <a:rPr lang="en-US" sz="4400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summer the remaining 3+1 programs will be finished</a:t>
            </a:r>
          </a:p>
          <a:p>
            <a:r>
              <a:rPr lang="en-US" dirty="0" smtClean="0"/>
              <a:t>We have a target of Fall 2017 implementation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752602"/>
            <a:ext cx="7633742" cy="3593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Early Middle College:</a:t>
            </a:r>
          </a:p>
          <a:p>
            <a:pPr lvl="1"/>
            <a:r>
              <a:rPr lang="en-US" dirty="0" smtClean="0"/>
              <a:t>All courses to be taught in the High Schools will need to be approved by ALC</a:t>
            </a:r>
          </a:p>
          <a:p>
            <a:r>
              <a:rPr lang="en-US" dirty="0" smtClean="0"/>
              <a:t>Textbook orders:</a:t>
            </a:r>
          </a:p>
          <a:p>
            <a:pPr lvl="1"/>
            <a:r>
              <a:rPr lang="en-US" dirty="0" smtClean="0"/>
              <a:t>Verified orders are in for fall for our books</a:t>
            </a:r>
          </a:p>
          <a:p>
            <a:pPr lvl="1"/>
            <a:r>
              <a:rPr lang="en-US" dirty="0" smtClean="0"/>
              <a:t>Thanks for the email responses:  I now have a list of books to be used and responsible faculty member</a:t>
            </a:r>
          </a:p>
          <a:p>
            <a:pPr lvl="1"/>
            <a:r>
              <a:rPr lang="en-US" dirty="0" smtClean="0"/>
              <a:t>Future ideas</a:t>
            </a:r>
          </a:p>
          <a:p>
            <a:r>
              <a:rPr lang="en-US" dirty="0" smtClean="0"/>
              <a:t>Siena Heights “Inverted” degree</a:t>
            </a:r>
          </a:p>
        </p:txBody>
      </p:sp>
    </p:spTree>
    <p:extLst>
      <p:ext uri="{BB962C8B-B14F-4D97-AF65-F5344CB8AC3E}">
        <p14:creationId xmlns:p14="http://schemas.microsoft.com/office/powerpoint/2010/main" val="1673478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3+1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651002"/>
            <a:ext cx="7633742" cy="35935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We are close to signing articulation agreements with Davenport for 3+1 programs for:</a:t>
            </a:r>
          </a:p>
          <a:p>
            <a:r>
              <a:rPr lang="en-US" dirty="0" smtClean="0"/>
              <a:t>General Business</a:t>
            </a:r>
          </a:p>
          <a:p>
            <a:r>
              <a:rPr lang="en-US" dirty="0" smtClean="0"/>
              <a:t>Business Management</a:t>
            </a:r>
          </a:p>
          <a:p>
            <a:r>
              <a:rPr lang="en-US" dirty="0" smtClean="0"/>
              <a:t>And there is an agreement for HR management</a:t>
            </a:r>
          </a:p>
        </p:txBody>
      </p:sp>
    </p:spTree>
    <p:extLst>
      <p:ext uri="{BB962C8B-B14F-4D97-AF65-F5344CB8AC3E}">
        <p14:creationId xmlns:p14="http://schemas.microsoft.com/office/powerpoint/2010/main" val="1092591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633" y="521637"/>
            <a:ext cx="6798734" cy="7229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General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4550" y="1698624"/>
            <a:ext cx="7886700" cy="444817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largely built on our Business Administration AAS degree</a:t>
            </a:r>
          </a:p>
          <a:p>
            <a:r>
              <a:rPr lang="en-US" dirty="0" smtClean="0"/>
              <a:t>It requires BUS 203 (Currently elective)</a:t>
            </a:r>
          </a:p>
          <a:p>
            <a:r>
              <a:rPr lang="en-US" dirty="0" smtClean="0"/>
              <a:t>It requires MATH 116 (Currently elective)</a:t>
            </a:r>
          </a:p>
          <a:p>
            <a:r>
              <a:rPr lang="en-US" dirty="0" smtClean="0"/>
              <a:t>It accepts our BUS 102 and BUS 160</a:t>
            </a:r>
          </a:p>
          <a:p>
            <a:r>
              <a:rPr lang="en-US" dirty="0" smtClean="0"/>
              <a:t>It requires 9 hours from our course electives list in the AAS portion of the degree</a:t>
            </a:r>
          </a:p>
          <a:p>
            <a:r>
              <a:rPr lang="en-US" dirty="0"/>
              <a:t>Third year courses (offered and taught by us) include:  BUS 119, BUS 231 and ACC 102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23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661785"/>
            <a:ext cx="7633742" cy="114161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The HR Management Degree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8758" y="1981202"/>
            <a:ext cx="7633742" cy="35935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Again is based on our Business Administration AAS</a:t>
            </a:r>
          </a:p>
          <a:p>
            <a:r>
              <a:rPr lang="en-US" dirty="0" smtClean="0"/>
              <a:t>However in addition to BUS 203 and MATH 116 being required it also requires:</a:t>
            </a:r>
          </a:p>
          <a:p>
            <a:r>
              <a:rPr lang="en-US" dirty="0" smtClean="0"/>
              <a:t>BUS 218 and BUS 245</a:t>
            </a:r>
          </a:p>
          <a:p>
            <a:r>
              <a:rPr lang="en-US" dirty="0" smtClean="0"/>
              <a:t>Which lowers the electives in the AAS portion of the degree to 3 credit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64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658" y="801485"/>
            <a:ext cx="7633742" cy="1014615"/>
          </a:xfrm>
        </p:spPr>
        <p:txBody>
          <a:bodyPr>
            <a:normAutofit/>
          </a:bodyPr>
          <a:lstStyle/>
          <a:p>
            <a:r>
              <a:rPr lang="en-US" sz="4400" dirty="0" smtClean="0"/>
              <a:t>Business Management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least flexible</a:t>
            </a:r>
          </a:p>
          <a:p>
            <a:r>
              <a:rPr lang="en-US" dirty="0" smtClean="0"/>
              <a:t>It has all the requirements of the HR degree</a:t>
            </a:r>
          </a:p>
          <a:p>
            <a:r>
              <a:rPr lang="en-US" dirty="0" smtClean="0"/>
              <a:t>However it adds BUS 240 as a requirement, meaning there are no electives in the AAS portion of the degree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71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852285"/>
            <a:ext cx="7633742" cy="1001915"/>
          </a:xfrm>
        </p:spPr>
        <p:txBody>
          <a:bodyPr/>
          <a:lstStyle/>
          <a:p>
            <a:r>
              <a:rPr lang="en-US" sz="4400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few issues in the current proposal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Excel II instead of Advanced Excel</a:t>
            </a:r>
          </a:p>
          <a:p>
            <a:pPr lvl="1"/>
            <a:r>
              <a:rPr lang="en-US" dirty="0" smtClean="0"/>
              <a:t>Required courses such as 203 also listed as an elective</a:t>
            </a:r>
          </a:p>
          <a:p>
            <a:r>
              <a:rPr lang="en-US" dirty="0" smtClean="0"/>
              <a:t>We plan to clean these up and go ahead with signing articulations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77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814185"/>
            <a:ext cx="7633742" cy="1078115"/>
          </a:xfrm>
        </p:spPr>
        <p:txBody>
          <a:bodyPr/>
          <a:lstStyle/>
          <a:p>
            <a:r>
              <a:rPr lang="en-US" sz="4400" dirty="0" smtClean="0"/>
              <a:t>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Guided Pathway was built off of the Davenport 3+1 for the Business Management program</a:t>
            </a:r>
          </a:p>
          <a:p>
            <a:r>
              <a:rPr lang="en-US" dirty="0" smtClean="0"/>
              <a:t>Steve and I worked to have a common first semester for accounting and business managers</a:t>
            </a:r>
          </a:p>
          <a:p>
            <a:pPr lvl="1"/>
            <a:r>
              <a:rPr lang="en-US" dirty="0" smtClean="0"/>
              <a:t>Allowing a student to switch from one program to the other after their first semester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5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53521"/>
            <a:ext cx="8077200" cy="72390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/>
              <a:t>Guided Pathway Davenport Business Management 3+1</a:t>
            </a:r>
            <a:endParaRPr lang="en-US" sz="2800" b="1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727390"/>
              </p:ext>
            </p:extLst>
          </p:nvPr>
        </p:nvGraphicFramePr>
        <p:xfrm>
          <a:off x="1092200" y="1661622"/>
          <a:ext cx="6680200" cy="50224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SmartDraw" r:id="rId3" imgW="8636400" imgH="6492240" progId="SmartDraw.2">
                  <p:embed/>
                </p:oleObj>
              </mc:Choice>
              <mc:Fallback>
                <p:oleObj name="SmartDraw" r:id="rId3" imgW="8636400" imgH="6492240" progId="SmartDraw.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2200" y="1661622"/>
                        <a:ext cx="6680200" cy="50224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606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43</TotalTime>
  <Words>364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Gill Sans MT</vt:lpstr>
      <vt:lpstr>Impact</vt:lpstr>
      <vt:lpstr>Badge</vt:lpstr>
      <vt:lpstr>SmartDraw Drawing</vt:lpstr>
      <vt:lpstr>Business Department Briefing</vt:lpstr>
      <vt:lpstr>Updates:</vt:lpstr>
      <vt:lpstr>3+1</vt:lpstr>
      <vt:lpstr>General Business</vt:lpstr>
      <vt:lpstr>The HR Management Degree</vt:lpstr>
      <vt:lpstr>Business Management</vt:lpstr>
      <vt:lpstr>Issues</vt:lpstr>
      <vt:lpstr>Pathways</vt:lpstr>
      <vt:lpstr>Guided Pathway Davenport Business Management 3+1</vt:lpstr>
      <vt:lpstr>Future</vt:lpstr>
    </vt:vector>
  </TitlesOfParts>
  <Company>KVCC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Department Briefing</dc:title>
  <dc:creator>Jeremy Smith</dc:creator>
  <cp:lastModifiedBy>Jeremy Smith</cp:lastModifiedBy>
  <cp:revision>6</cp:revision>
  <dcterms:created xsi:type="dcterms:W3CDTF">2017-04-21T13:15:31Z</dcterms:created>
  <dcterms:modified xsi:type="dcterms:W3CDTF">2017-04-21T13:58:37Z</dcterms:modified>
</cp:coreProperties>
</file>